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8"/>
  </p:notesMasterIdLst>
  <p:sldIdLst>
    <p:sldId id="272" r:id="rId5"/>
    <p:sldId id="282" r:id="rId6"/>
    <p:sldId id="285" r:id="rId7"/>
    <p:sldId id="283" r:id="rId8"/>
    <p:sldId id="284" r:id="rId9"/>
    <p:sldId id="286" r:id="rId10"/>
    <p:sldId id="287" r:id="rId11"/>
    <p:sldId id="288" r:id="rId12"/>
    <p:sldId id="290" r:id="rId13"/>
    <p:sldId id="289" r:id="rId14"/>
    <p:sldId id="291" r:id="rId15"/>
    <p:sldId id="292" r:id="rId16"/>
    <p:sldId id="29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12" autoAdjust="0"/>
    <p:restoredTop sz="93506" autoAdjust="0"/>
  </p:normalViewPr>
  <p:slideViewPr>
    <p:cSldViewPr snapToGrid="0">
      <p:cViewPr>
        <p:scale>
          <a:sx n="48" d="100"/>
          <a:sy n="48" d="100"/>
        </p:scale>
        <p:origin x="79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9FFCF-94C1-4977-88B3-E48C9013FEB6}" type="datetimeFigureOut">
              <a:rPr lang="en-US" smtClean="0"/>
              <a:t>3/24/2021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E48D1-FA17-4B0C-9EED-C23B2F500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5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179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909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24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5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777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1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97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05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34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00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24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E48D1-FA17-4B0C-9EED-C23B2F50007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5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63AE3-6165-477E-B4AC-9B3412918D61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C2EE-FFAF-4366-98C1-43C4CEFB55EF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3A05-EC24-455F-BFCB-2E55E407986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E9370-6BB7-4EF8-9E2D-9533872D284C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83615-2EC9-4735-AD2E-D9457C5002CE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DD6B3-3B41-49CE-98D5-AC9EE2F2F33D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5171-AF6E-46EE-B462-69A57C481BD1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8F7C-C03F-4CF0-9FC1-0AB03D8F40F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AFDB6-9594-45AB-A1B6-CD0423EFC07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8CD63-1374-4A34-8074-9B66A788C7C8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7F04E-7C36-4823-8C8B-35A5D008BA2E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FDC9-585F-41B3-9C7B-6446A15C190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C652F-1DAD-42D5-A23C-D4AEC11DFD15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47135-D7B7-4ADD-B6AD-D96D1D030C29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6172-7614-4123-9FD1-084D61691C18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4FCD9-8A14-49F0-A39B-63DB602051B5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D423-9581-4C2E-BC53-589648DAFB65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9000"/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B0BD-5465-47FB-B38A-091AC0FE3276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bc.co.uk/bitesize/guides/z3q47p3/revision/7" TargetMode="Externa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KUex3fci5c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www.youtube.com/watch?v=NrgmdOz227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hyperlink" Target="https://www.youtube.com/watch?v=zx2TFk0vh1I&amp;list=PLycVTiaj8OI-HjTjakWPpJO9Y6kh1icp2" TargetMode="External"/><Relationship Id="rId4" Type="http://schemas.openxmlformats.org/officeDocument/2006/relationships/image" Target="../media/image1.jpeg"/><Relationship Id="rId9" Type="http://schemas.openxmlformats.org/officeDocument/2006/relationships/hyperlink" Target="https://www.youtube.com/watch?v=bkApuQWCPd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Dc3AovZgvo" TargetMode="External"/><Relationship Id="rId5" Type="http://schemas.openxmlformats.org/officeDocument/2006/relationships/hyperlink" Target="https://www.youtube.com/watch?v=fJ9rUzIMcZQ" TargetMode="Externa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www.youtube.com/watch?v=fNFzfwLM72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xFrGuyw1V8s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0" y="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1927"/>
            <a:ext cx="8704136" cy="926251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Origins – Pop Music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DD081-E1F9-4B94-A6E8-189A371F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4512" y="722546"/>
            <a:ext cx="2838450" cy="2200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94656-BC93-4DCB-97BE-9EE0EC4E8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974" y="4083697"/>
            <a:ext cx="2777714" cy="23952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345BBE-3901-4794-BCE6-09C47617D2F3}"/>
              </a:ext>
            </a:extLst>
          </p:cNvPr>
          <p:cNvSpPr txBox="1"/>
          <p:nvPr/>
        </p:nvSpPr>
        <p:spPr>
          <a:xfrm>
            <a:off x="601317" y="2986565"/>
            <a:ext cx="76680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down what you think pop music is... </a:t>
            </a:r>
          </a:p>
        </p:txBody>
      </p:sp>
    </p:spTree>
    <p:extLst>
      <p:ext uri="{BB962C8B-B14F-4D97-AF65-F5344CB8AC3E}">
        <p14:creationId xmlns:p14="http://schemas.microsoft.com/office/powerpoint/2010/main" val="696922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F9FF8-43D7-4783-B159-992FCF5B1D0C}"/>
              </a:ext>
            </a:extLst>
          </p:cNvPr>
          <p:cNvSpPr txBox="1"/>
          <p:nvPr/>
        </p:nvSpPr>
        <p:spPr>
          <a:xfrm>
            <a:off x="144117" y="119268"/>
            <a:ext cx="11842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1990s</a:t>
            </a:r>
            <a:r>
              <a:rPr lang="en-GB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 </a:t>
            </a:r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Boy Bands, Girl Groups and Britpop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3D627-A969-4CF7-90CA-F802D2FEEC32}"/>
              </a:ext>
            </a:extLst>
          </p:cNvPr>
          <p:cNvSpPr txBox="1"/>
          <p:nvPr/>
        </p:nvSpPr>
        <p:spPr>
          <a:xfrm>
            <a:off x="364435" y="1916381"/>
            <a:ext cx="1182756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Boy bands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girl groups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such as Take That and The Spice Girls dominated the singles charts with a dance pop sound.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3200" b="0" i="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Soul music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world music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revived an enthusiasm for folk.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3200" b="0" i="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Britpop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- indie bands like Oasis, Blur and Pulp became popular in mainstream music, leading to the success of similar bands such as Coldplay and Snow Patrol.</a:t>
            </a:r>
          </a:p>
        </p:txBody>
      </p:sp>
    </p:spTree>
    <p:extLst>
      <p:ext uri="{BB962C8B-B14F-4D97-AF65-F5344CB8AC3E}">
        <p14:creationId xmlns:p14="http://schemas.microsoft.com/office/powerpoint/2010/main" val="4238922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F9FF8-43D7-4783-B159-992FCF5B1D0C}"/>
              </a:ext>
            </a:extLst>
          </p:cNvPr>
          <p:cNvSpPr txBox="1"/>
          <p:nvPr/>
        </p:nvSpPr>
        <p:spPr>
          <a:xfrm>
            <a:off x="144117" y="119268"/>
            <a:ext cx="11842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2000s</a:t>
            </a:r>
            <a:r>
              <a:rPr lang="en-GB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                      </a:t>
            </a:r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GB" sz="3200" b="1" u="sng" baseline="30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Century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D5C6B1-223D-4FB8-BD7E-CE14E1518BD2}"/>
              </a:ext>
            </a:extLst>
          </p:cNvPr>
          <p:cNvSpPr txBox="1"/>
          <p:nvPr/>
        </p:nvSpPr>
        <p:spPr>
          <a:xfrm>
            <a:off x="298174" y="1638086"/>
            <a:ext cx="1174805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of the most successful artists include singer-songwriters who cover a variety of pop styles such as Ed Sheeran, Adele, James Blunt and Amy Winehouse.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 grime emerged as a leading form of British rap with artists such as </a:t>
            </a:r>
            <a:r>
              <a:rPr lang="en-GB" sz="3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Stormzy</a:t>
            </a:r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building on the success of garage MCs Dizzee Rascal and Wiley.</a:t>
            </a:r>
          </a:p>
        </p:txBody>
      </p:sp>
    </p:spTree>
    <p:extLst>
      <p:ext uri="{BB962C8B-B14F-4D97-AF65-F5344CB8AC3E}">
        <p14:creationId xmlns:p14="http://schemas.microsoft.com/office/powerpoint/2010/main" val="1157570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0" y="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A8394-CCAF-4C59-BCC8-897B0991DDCF}"/>
              </a:ext>
            </a:extLst>
          </p:cNvPr>
          <p:cNvSpPr txBox="1"/>
          <p:nvPr/>
        </p:nvSpPr>
        <p:spPr>
          <a:xfrm>
            <a:off x="1133060" y="1654722"/>
            <a:ext cx="10018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5"/>
              </a:rPr>
              <a:t>BBC Bitesize https://www.bbc.co.uk/bitesize/guides/z3q47p3/revision/7</a:t>
            </a:r>
            <a:r>
              <a:rPr lang="en-GB" sz="24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3882E-094C-40A7-8F0A-BC611090CD99}"/>
              </a:ext>
            </a:extLst>
          </p:cNvPr>
          <p:cNvSpPr txBox="1"/>
          <p:nvPr/>
        </p:nvSpPr>
        <p:spPr>
          <a:xfrm>
            <a:off x="954157" y="596348"/>
            <a:ext cx="554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Other useful resources</a:t>
            </a:r>
          </a:p>
        </p:txBody>
      </p:sp>
    </p:spTree>
    <p:extLst>
      <p:ext uri="{BB962C8B-B14F-4D97-AF65-F5344CB8AC3E}">
        <p14:creationId xmlns:p14="http://schemas.microsoft.com/office/powerpoint/2010/main" val="2662576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3882E-094C-40A7-8F0A-BC611090CD99}"/>
              </a:ext>
            </a:extLst>
          </p:cNvPr>
          <p:cNvSpPr txBox="1"/>
          <p:nvPr/>
        </p:nvSpPr>
        <p:spPr>
          <a:xfrm>
            <a:off x="954157" y="596348"/>
            <a:ext cx="554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D89F4-DC75-4C13-BB3E-3D4D9E21D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08" y="1862360"/>
            <a:ext cx="11369057" cy="273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5B1F3-451A-44B0-8D86-3FB6C9149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931" y="313267"/>
            <a:ext cx="8704136" cy="926251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Origins – Pop Music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DD081-E1F9-4B94-A6E8-189A371F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322" y="305103"/>
            <a:ext cx="2400666" cy="1860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1661C7-8C48-4F32-B9A8-E37FF74C99A5}"/>
              </a:ext>
            </a:extLst>
          </p:cNvPr>
          <p:cNvSpPr txBox="1"/>
          <p:nvPr/>
        </p:nvSpPr>
        <p:spPr>
          <a:xfrm>
            <a:off x="357808" y="1439836"/>
            <a:ext cx="1113182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Pop music (abbreviated form of "popular music") is commercially recorded music, often aimed at towards young people, usually consisting of quite short and simple love songs and using technology.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0E8FE5-3696-4AEA-AF45-EABA02D8A80D}"/>
              </a:ext>
            </a:extLst>
          </p:cNvPr>
          <p:cNvSpPr txBox="1"/>
          <p:nvPr/>
        </p:nvSpPr>
        <p:spPr>
          <a:xfrm>
            <a:off x="442292" y="3900317"/>
            <a:ext cx="60926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Modern pop music has been influenced by many styles.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96C4A0-B13D-4048-9A7A-2FE7BFE7C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906" y="3502714"/>
            <a:ext cx="4826068" cy="29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2DD081-E1F9-4B94-A6E8-189A371F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322" y="305103"/>
            <a:ext cx="2400666" cy="1860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7AB34C-8D25-45A5-912A-75D6B2192ACB}"/>
              </a:ext>
            </a:extLst>
          </p:cNvPr>
          <p:cNvSpPr txBox="1"/>
          <p:nvPr/>
        </p:nvSpPr>
        <p:spPr>
          <a:xfrm>
            <a:off x="198782" y="1296326"/>
            <a:ext cx="10893287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British pop music emerged in the 1950s. It was a style of </a:t>
            </a:r>
          </a:p>
          <a:p>
            <a:r>
              <a:rPr lang="en-GB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music which was seen as an alternative to American </a:t>
            </a:r>
            <a:r>
              <a:rPr lang="en-GB" sz="3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rock ‘n’ roll</a:t>
            </a:r>
            <a:r>
              <a:rPr lang="en-GB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British pop music has changed a lot since the 1950s.</a:t>
            </a: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Over the years, more and more people have owned a radio or TV meaning that music has become more accessible for everyone.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Today, online platforms such as YouTube, SoundCloud and Spotify are making it even easier for artists to share their music and build an audience.</a:t>
            </a:r>
          </a:p>
          <a:p>
            <a:endParaRPr lang="en-GB" sz="11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32496-3C57-4722-AFB1-D0492ADC52FF}"/>
              </a:ext>
            </a:extLst>
          </p:cNvPr>
          <p:cNvSpPr txBox="1"/>
          <p:nvPr/>
        </p:nvSpPr>
        <p:spPr>
          <a:xfrm>
            <a:off x="551621" y="542187"/>
            <a:ext cx="11176553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200" b="1" i="0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1960s</a:t>
            </a: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GB" sz="3200" b="1" i="0" u="sng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British Invasion</a:t>
            </a:r>
          </a:p>
          <a:p>
            <a:pPr algn="l"/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Two key styles emerged in this decade, which became part of the cultural phenomenon called the </a:t>
            </a: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British invasion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en-GB" sz="3200" b="0" i="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Beat music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- guitar-dominated line-ups with vocal harmonies and catchy tunes. Key groups include The Beatles and The Kinks.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sz="3200" b="0" i="0" dirty="0">
              <a:solidFill>
                <a:srgbClr val="FF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British blues</a:t>
            </a:r>
            <a:r>
              <a:rPr lang="en-GB" sz="3200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- a new form of the American blues made using electric guitar. Key artists include The Rolling Stones, Eric Clapton and Fleetwood Mac.</a:t>
            </a:r>
          </a:p>
          <a:p>
            <a:pPr algn="l"/>
            <a:endParaRPr lang="en-GB" b="0" i="0" dirty="0">
              <a:solidFill>
                <a:srgbClr val="FFFFFF"/>
              </a:solidFill>
              <a:effectLst/>
              <a:latin typeface="ReithSans"/>
            </a:endParaRPr>
          </a:p>
        </p:txBody>
      </p:sp>
    </p:spTree>
    <p:extLst>
      <p:ext uri="{BB962C8B-B14F-4D97-AF65-F5344CB8AC3E}">
        <p14:creationId xmlns:p14="http://schemas.microsoft.com/office/powerpoint/2010/main" val="267508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0A71A-9393-4E94-BEF8-69B30A350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75" y="951257"/>
            <a:ext cx="9778395" cy="41668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748DF-1021-46E7-A9FC-E7406DF53673}"/>
              </a:ext>
            </a:extLst>
          </p:cNvPr>
          <p:cNvSpPr txBox="1"/>
          <p:nvPr/>
        </p:nvSpPr>
        <p:spPr>
          <a:xfrm>
            <a:off x="-1967948" y="198783"/>
            <a:ext cx="663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The Beatles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61F7F3-5ABD-4F3A-A846-C016F0FA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076" y="3590511"/>
            <a:ext cx="2946124" cy="29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9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0" y="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446931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223976" y="568136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FC2311-A393-4F8E-9FE3-EC59D0AEDA1A}"/>
              </a:ext>
            </a:extLst>
          </p:cNvPr>
          <p:cNvSpPr txBox="1"/>
          <p:nvPr/>
        </p:nvSpPr>
        <p:spPr>
          <a:xfrm>
            <a:off x="3483665" y="2370339"/>
            <a:ext cx="70518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 Hard Day’s Night</a:t>
            </a:r>
          </a:p>
          <a:p>
            <a:r>
              <a:rPr lang="en-GB" b="1" dirty="0">
                <a:hlinkClick r:id="rId5"/>
              </a:rPr>
              <a:t>https://www.youtube.com/watch?v=zx2TFk0vh1I&amp;list=PLycVTiaj8OI-HjTjakWPpJO9Y6kh1icp2</a:t>
            </a:r>
            <a:r>
              <a:rPr lang="en-GB" b="1" dirty="0"/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6F3E0BE-F676-485B-8EF7-2BD54705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1" y="191328"/>
            <a:ext cx="2946124" cy="29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30D69-4939-4F0D-8ADE-757FB8B6BC21}"/>
              </a:ext>
            </a:extLst>
          </p:cNvPr>
          <p:cNvSpPr txBox="1"/>
          <p:nvPr/>
        </p:nvSpPr>
        <p:spPr>
          <a:xfrm>
            <a:off x="3578087" y="477078"/>
            <a:ext cx="8070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have a listen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instruments can you hear?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the music make you feel?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do you think The Beatles were so successful?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their music compare to the music you listen to?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5FB3C-6568-40B9-9343-887C48C57279}"/>
              </a:ext>
            </a:extLst>
          </p:cNvPr>
          <p:cNvSpPr txBox="1"/>
          <p:nvPr/>
        </p:nvSpPr>
        <p:spPr>
          <a:xfrm>
            <a:off x="422413" y="3681655"/>
            <a:ext cx="60926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Yesterday </a:t>
            </a:r>
          </a:p>
          <a:p>
            <a:r>
              <a:rPr lang="en-GB" dirty="0">
                <a:hlinkClick r:id="rId7"/>
              </a:rPr>
              <a:t>https://www.youtube.com/watch?v=NrgmdOz227I</a:t>
            </a:r>
            <a:r>
              <a:rPr lang="en-GB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E3E2EF-7A00-4891-9C85-8031B70E8D21}"/>
              </a:ext>
            </a:extLst>
          </p:cNvPr>
          <p:cNvSpPr txBox="1"/>
          <p:nvPr/>
        </p:nvSpPr>
        <p:spPr>
          <a:xfrm>
            <a:off x="3255066" y="4665631"/>
            <a:ext cx="62318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Help</a:t>
            </a:r>
          </a:p>
          <a:p>
            <a:r>
              <a:rPr lang="en-GB" dirty="0">
                <a:hlinkClick r:id="rId8"/>
              </a:rPr>
              <a:t>https://www.youtube.com/watch?v=MKUex3fci5c</a:t>
            </a:r>
            <a:r>
              <a:rPr lang="en-GB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78FD7-1ED3-475F-8B53-824164E98EA6}"/>
              </a:ext>
            </a:extLst>
          </p:cNvPr>
          <p:cNvSpPr txBox="1"/>
          <p:nvPr/>
        </p:nvSpPr>
        <p:spPr>
          <a:xfrm>
            <a:off x="5570884" y="5729118"/>
            <a:ext cx="609268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Hey Jude</a:t>
            </a:r>
          </a:p>
          <a:p>
            <a:r>
              <a:rPr lang="en-GB" dirty="0">
                <a:hlinkClick r:id="rId9"/>
              </a:rPr>
              <a:t>https://www.youtube.com/watch?v=bkApuQWCPdM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96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A9B62-63E5-4C0D-938D-8AE0230842BE}"/>
              </a:ext>
            </a:extLst>
          </p:cNvPr>
          <p:cNvSpPr txBox="1"/>
          <p:nvPr/>
        </p:nvSpPr>
        <p:spPr>
          <a:xfrm>
            <a:off x="1" y="192809"/>
            <a:ext cx="1219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1970s</a:t>
            </a:r>
            <a:r>
              <a:rPr lang="en-GB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   </a:t>
            </a:r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Rock Music</a:t>
            </a:r>
          </a:p>
          <a:p>
            <a:endParaRPr lang="en-GB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1970s saw the rise of new rock genres. Here are some of them:</a:t>
            </a:r>
          </a:p>
          <a:p>
            <a:endParaRPr lang="en-GB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Glam rock </a:t>
            </a:r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make-up, costumes and extravagant sets. Artists include David Bowie and Queen.</a:t>
            </a:r>
          </a:p>
          <a:p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(Bohemian Rhapsody https://www.youtube.com/watch?v=fJ9rUzIMcZQ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GB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Ska</a:t>
            </a:r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influenced by Reggae music. Artists include The Specials and Madness.</a:t>
            </a:r>
          </a:p>
          <a:p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(Baggy Trousers https://www.youtube.com/watch?v=Dc3AovZgvo</a:t>
            </a:r>
            <a:r>
              <a:rPr lang="en-GB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GB" sz="24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this music different to the 1960s music? What instruments can you hear?</a:t>
            </a:r>
          </a:p>
        </p:txBody>
      </p:sp>
    </p:spTree>
    <p:extLst>
      <p:ext uri="{BB962C8B-B14F-4D97-AF65-F5344CB8AC3E}">
        <p14:creationId xmlns:p14="http://schemas.microsoft.com/office/powerpoint/2010/main" val="1619131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581785" y="62578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1654C-5259-4883-8C14-A9E3F8B76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91"/>
          <a:stretch/>
        </p:blipFill>
        <p:spPr>
          <a:xfrm>
            <a:off x="498612" y="985902"/>
            <a:ext cx="7472571" cy="5399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FD99C4-8178-4FCB-9D7A-5C4C17F89EB4}"/>
              </a:ext>
            </a:extLst>
          </p:cNvPr>
          <p:cNvSpPr txBox="1"/>
          <p:nvPr/>
        </p:nvSpPr>
        <p:spPr>
          <a:xfrm>
            <a:off x="233570" y="0"/>
            <a:ext cx="11958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1970s</a:t>
            </a:r>
            <a:r>
              <a:rPr lang="en-GB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             </a:t>
            </a:r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CB9FD-62CE-457A-8726-598B0AB7F41D}"/>
              </a:ext>
            </a:extLst>
          </p:cNvPr>
          <p:cNvSpPr txBox="1"/>
          <p:nvPr/>
        </p:nvSpPr>
        <p:spPr>
          <a:xfrm>
            <a:off x="8642074" y="1375778"/>
            <a:ext cx="3086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Dancing Queen</a:t>
            </a:r>
          </a:p>
          <a:p>
            <a:r>
              <a:rPr lang="en-GB" dirty="0">
                <a:hlinkClick r:id="rId6"/>
              </a:rPr>
              <a:t>https://www.youtube.com/watch?v=xFrGuyw1V8s</a:t>
            </a:r>
            <a:r>
              <a:rPr lang="en-GB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6FEEC8-9D8E-46C0-9C28-BF34F2B7834E}"/>
              </a:ext>
            </a:extLst>
          </p:cNvPr>
          <p:cNvSpPr txBox="1"/>
          <p:nvPr/>
        </p:nvSpPr>
        <p:spPr>
          <a:xfrm>
            <a:off x="8648701" y="2687740"/>
            <a:ext cx="26421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Staying Alive</a:t>
            </a:r>
          </a:p>
          <a:p>
            <a:r>
              <a:rPr lang="en-GB" dirty="0">
                <a:hlinkClick r:id="rId7"/>
              </a:rPr>
              <a:t>https://www.youtube.com/watch?v=fNFzfwLM72c</a:t>
            </a:r>
            <a:r>
              <a:rPr lang="en-GB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A9F5E-A2B9-466C-ACB5-C8F9D8373490}"/>
              </a:ext>
            </a:extLst>
          </p:cNvPr>
          <p:cNvSpPr txBox="1"/>
          <p:nvPr/>
        </p:nvSpPr>
        <p:spPr>
          <a:xfrm>
            <a:off x="8746435" y="4790661"/>
            <a:ext cx="318714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Upbeat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Strong drum beat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Electric guitar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Bass guitar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Catchy melody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013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corative image of bulls eye design">
            <a:extLst>
              <a:ext uri="{FF2B5EF4-FFF2-40B4-BE49-F238E27FC236}">
                <a16:creationId xmlns:a16="http://schemas.microsoft.com/office/drawing/2014/main" id="{FB2A0140-2D8F-4CD1-B57A-0DFBC1614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84" b="9171"/>
          <a:stretch/>
        </p:blipFill>
        <p:spPr>
          <a:xfrm>
            <a:off x="0" y="0"/>
            <a:ext cx="12191980" cy="68559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B004E-55BB-40BE-B480-9743F285E0EA}"/>
              </a:ext>
            </a:extLst>
          </p:cNvPr>
          <p:cNvSpPr txBox="1"/>
          <p:nvPr/>
        </p:nvSpPr>
        <p:spPr>
          <a:xfrm>
            <a:off x="2607751" y="4506566"/>
            <a:ext cx="915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35DD62-A687-443A-B382-F5CE596433C8}"/>
              </a:ext>
            </a:extLst>
          </p:cNvPr>
          <p:cNvSpPr txBox="1"/>
          <p:nvPr/>
        </p:nvSpPr>
        <p:spPr>
          <a:xfrm>
            <a:off x="3422758" y="6396335"/>
            <a:ext cx="829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B693C9-04A8-439F-84D3-A865A9269ED1}"/>
              </a:ext>
            </a:extLst>
          </p:cNvPr>
          <p:cNvSpPr txBox="1"/>
          <p:nvPr/>
        </p:nvSpPr>
        <p:spPr>
          <a:xfrm>
            <a:off x="144117" y="119268"/>
            <a:ext cx="11842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1980s</a:t>
            </a:r>
            <a:r>
              <a:rPr lang="en-GB" sz="3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                </a:t>
            </a:r>
            <a:r>
              <a:rPr lang="en-GB" sz="32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 Pop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D6FD26-D41A-4FD6-98F7-D7ABCEDCF957}"/>
              </a:ext>
            </a:extLst>
          </p:cNvPr>
          <p:cNvSpPr txBox="1"/>
          <p:nvPr/>
        </p:nvSpPr>
        <p:spPr>
          <a:xfrm>
            <a:off x="218661" y="1146316"/>
            <a:ext cx="1166853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 music continued to change during the 1980s.</a:t>
            </a:r>
          </a:p>
          <a:p>
            <a:endParaRPr lang="en-GB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 pop - the evolution of electronic music technology using keyboards and drum machines. Key British artists included Eurythmics and Duran </a:t>
            </a:r>
            <a:r>
              <a:rPr lang="en-GB" sz="32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Duran</a:t>
            </a:r>
            <a:r>
              <a:rPr lang="en-GB" sz="3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950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5A5B28-3D16-4621-8849-6D474A759E29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3DAA06-94EB-4823-9E76-54CD605DE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D98229-7B95-4B48-98C8-487C48B3172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Damask design</Template>
  <TotalTime>0</TotalTime>
  <Words>712</Words>
  <Application>Microsoft Office PowerPoint</Application>
  <PresentationFormat>Widescreen</PresentationFormat>
  <Paragraphs>83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Bookman Old Style</vt:lpstr>
      <vt:lpstr>Calibri</vt:lpstr>
      <vt:lpstr>ReithSans</vt:lpstr>
      <vt:lpstr>Rockwell</vt:lpstr>
      <vt:lpstr>Damask</vt:lpstr>
      <vt:lpstr>Origins – Pop Music</vt:lpstr>
      <vt:lpstr>Origins – Pop Music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Origins – Pop Music</dc:title>
  <dc:creator/>
  <cp:lastModifiedBy/>
  <cp:revision>2</cp:revision>
  <dcterms:created xsi:type="dcterms:W3CDTF">2021-02-25T11:17:25Z</dcterms:created>
  <dcterms:modified xsi:type="dcterms:W3CDTF">2021-03-24T14:32:54Z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